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7" r:id="rId4"/>
    <p:sldId id="260" r:id="rId5"/>
    <p:sldId id="258" r:id="rId6"/>
    <p:sldId id="259" r:id="rId7"/>
    <p:sldId id="273" r:id="rId8"/>
    <p:sldId id="261" r:id="rId9"/>
    <p:sldId id="271" r:id="rId10"/>
    <p:sldId id="270" r:id="rId11"/>
    <p:sldId id="272" r:id="rId12"/>
    <p:sldId id="264" r:id="rId13"/>
    <p:sldId id="263" r:id="rId14"/>
    <p:sldId id="265" r:id="rId15"/>
    <p:sldId id="27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10" autoAdjust="0"/>
    <p:restoredTop sz="94660"/>
  </p:normalViewPr>
  <p:slideViewPr>
    <p:cSldViewPr snapToGrid="0">
      <p:cViewPr>
        <p:scale>
          <a:sx n="66" d="100"/>
          <a:sy n="66" d="100"/>
        </p:scale>
        <p:origin x="-1464" y="-258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3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4" y="5037663"/>
            <a:ext cx="673100" cy="279400"/>
          </a:xfrm>
        </p:spPr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9" y="5037663"/>
            <a:ext cx="39109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1" y="1041401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2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2" y="4343401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6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343401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6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6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1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6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7" y="982133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3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3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4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2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2" y="3243264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3"/>
            <a:ext cx="410209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2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6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1" y="0"/>
            <a:ext cx="9172471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4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7AC0EB-AC52-4714-B117-1D0CCACA7A9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7" y="5969000"/>
            <a:ext cx="40702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ABF04B-DD8F-4664-8E04-A2E2BAD3583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982663"/>
            <a:ext cx="8617618" cy="520700"/>
          </a:xfrm>
        </p:spPr>
        <p:txBody>
          <a:bodyPr>
            <a:noAutofit/>
          </a:bodyPr>
          <a:lstStyle/>
          <a:p>
            <a:br>
              <a:rPr lang="en-US" altLang="ru-RU" sz="2000" b="1" dirty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5297" y="1900447"/>
            <a:ext cx="7724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Почему  попкорн взрывается</a:t>
            </a:r>
            <a:endParaRPr lang="ru-RU" sz="48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809" y="3970422"/>
            <a:ext cx="6578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Выполнила</a:t>
            </a:r>
            <a:r>
              <a:rPr lang="ru-RU" sz="2000" b="1" dirty="0">
                <a:solidFill>
                  <a:srgbClr val="C00000"/>
                </a:solidFill>
              </a:rPr>
              <a:t>:  </a:t>
            </a:r>
            <a:r>
              <a:rPr lang="ru-RU" sz="2000" b="1" dirty="0" err="1" smtClean="0">
                <a:solidFill>
                  <a:srgbClr val="C00000"/>
                </a:solidFill>
              </a:rPr>
              <a:t>Ряховская</a:t>
            </a:r>
            <a:r>
              <a:rPr lang="ru-RU" sz="2000" b="1" dirty="0" smtClean="0">
                <a:solidFill>
                  <a:srgbClr val="C00000"/>
                </a:solidFill>
              </a:rPr>
              <a:t> Арина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Руководитель: </a:t>
            </a:r>
            <a:r>
              <a:rPr lang="ru-RU" sz="2000" b="1" dirty="0" err="1" smtClean="0">
                <a:solidFill>
                  <a:srgbClr val="C00000"/>
                </a:solidFill>
              </a:rPr>
              <a:t>Ускова</a:t>
            </a:r>
            <a:r>
              <a:rPr lang="ru-RU" sz="2000" b="1" dirty="0" smtClean="0">
                <a:solidFill>
                  <a:srgbClr val="C00000"/>
                </a:solidFill>
              </a:rPr>
              <a:t> Марина Александровна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                                          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  2023 </a:t>
            </a:r>
            <a:r>
              <a:rPr lang="ru-RU" sz="2000" b="1" dirty="0">
                <a:solidFill>
                  <a:srgbClr val="C00000"/>
                </a:solidFill>
              </a:rPr>
              <a:t>год    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690">
            <a:off x="1003164" y="3956959"/>
            <a:ext cx="1372354" cy="18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65" y="545933"/>
            <a:ext cx="5470072" cy="6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6" y="829734"/>
            <a:ext cx="1485434" cy="34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27" y="4707468"/>
            <a:ext cx="1058862" cy="141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59" y="914400"/>
            <a:ext cx="7466786" cy="637674"/>
          </a:xfrm>
        </p:spPr>
        <p:txBody>
          <a:bodyPr anchor="t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Попкорн  вреден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5002" y="1791812"/>
            <a:ext cx="7493858" cy="24384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в нём есть пищевые добавки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добавляются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ароматизаторы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дешевые масла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74069"/>
            <a:ext cx="1446212" cy="192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67660" y="150809"/>
            <a:ext cx="8662737" cy="16054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Попкорн   полезен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76250" y="1344865"/>
            <a:ext cx="8551636" cy="460809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натуральный низкокалорийный и сытный продукт.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состоит из пищевых волокон, которые дают ощущение сытости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способствует очищению организма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попкорн, который  приготовили  дома, полезен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44" y="476412"/>
            <a:ext cx="7631031" cy="1434353"/>
          </a:xfrm>
        </p:spPr>
        <p:txBody>
          <a:bodyPr anchor="t"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 же попкорн взрывается?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Bomba de dibujos animados vector | Vector Premium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b="11884"/>
          <a:stretch>
            <a:fillRect/>
          </a:stretch>
        </p:blipFill>
        <p:spPr>
          <a:xfrm>
            <a:off x="5829300" y="1451896"/>
            <a:ext cx="3058966" cy="4311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9647" y="1839938"/>
            <a:ext cx="4669445" cy="2438404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 зёрен  кукурузы  находится вода. При нагревании вода превращается в пар.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 расширяется и разрывает оболочку зерна.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Получается «взрыв»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754743"/>
            <a:ext cx="7300686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сама приготовила попкорн и убедилась в этом.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5772" y="264057"/>
            <a:ext cx="8548914" cy="72291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ыводы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1451" y="982197"/>
            <a:ext cx="8541099" cy="57669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исследования мы выяснили  историю происхождения «воздушной кукурузы», изучили   сведения    в специальной литературе о положительном и отрицательном влиянии попкорна на здоровье человека. </a:t>
            </a:r>
            <a:endPara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Провели эксперимент и узнали, почему взрываются зерна кукурузы. 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оставленные задачи выполнила.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8623" y="921976"/>
            <a:ext cx="7200897" cy="1303867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пасибо  за внимание!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 descr="San Jose Sharks Fan Dumps Popcorn on the Oilers After ...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2557465"/>
            <a:ext cx="6400799" cy="3619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 descr="Billy's Lines Of Gibberish: Mindless Eating"/>
          <p:cNvPicPr>
            <a:picLocks noGrp="1" noChangeAspect="1"/>
          </p:cNvPicPr>
          <p:nvPr>
            <p:ph sz="quarter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17" y="3106511"/>
            <a:ext cx="3525715" cy="3179763"/>
          </a:xfr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22514" y="784000"/>
            <a:ext cx="7743930" cy="2264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выбрала эту тему, потому что узнала, что попкорн делают из кукурузы и захотела выяснить, как это получается.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49445" y="729985"/>
            <a:ext cx="7955926" cy="1891553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нагревании зёрна кукурузы «взрываются», значит, в них  есть какое-то вещество</a:t>
            </a:r>
            <a:endParaRPr lang="ru-RU" sz="3200" dirty="0"/>
          </a:p>
        </p:txBody>
      </p:sp>
      <p:pic>
        <p:nvPicPr>
          <p:cNvPr id="11" name="Объект 10" descr="Кукуруза: лечебные свойства. Видео — www.wday.ru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66" y="2758480"/>
            <a:ext cx="1917798" cy="2293446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56493" y="3031065"/>
            <a:ext cx="5804466" cy="30213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 кукурузы.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 которым «взрывается» кукуруза.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552" y="690284"/>
            <a:ext cx="7264772" cy="1882589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 </a:t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выяснить, почему «взрываются» зерна кукурузы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10" descr="Popcorn HD Wallpapers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94" y="2798097"/>
            <a:ext cx="5029200" cy="331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016" y="662820"/>
            <a:ext cx="2788842" cy="1371600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5902" y="1335314"/>
            <a:ext cx="8115584" cy="316169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Выяснить историю происхождения «воздушной кукурузы» ;</a:t>
            </a: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исследование, чтобы  узнать , как и почему «взрываются» зерна кукурузы   при нагревании.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Объект 8" descr="Popcorn Time lijkt niet te stoppen en komt met webversie ...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24" y="4412343"/>
            <a:ext cx="1857863" cy="1741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9543" y="972457"/>
            <a:ext cx="731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Из словаря я узнала, что  попкорн </a:t>
            </a:r>
            <a:r>
              <a:rPr lang="ru-RU" sz="4800" dirty="0"/>
              <a:t>(англ. </a:t>
            </a:r>
            <a:r>
              <a:rPr lang="ru-RU" sz="4800" dirty="0" err="1"/>
              <a:t>Popcorn</a:t>
            </a:r>
            <a:r>
              <a:rPr lang="ru-RU" sz="4800" dirty="0"/>
              <a:t> — "стреляющая кукуруза") — блюдо, </a:t>
            </a:r>
            <a:r>
              <a:rPr lang="ru-RU" sz="4800" dirty="0" smtClean="0"/>
              <a:t>представляющее </a:t>
            </a:r>
            <a:r>
              <a:rPr lang="ru-RU" sz="4800" dirty="0"/>
              <a:t>собой взрывные зёрна кукурузы</a:t>
            </a:r>
            <a:endParaRPr lang="ru-RU" sz="48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502" y="525079"/>
            <a:ext cx="6119016" cy="1066799"/>
          </a:xfrm>
        </p:spPr>
        <p:txBody>
          <a:bodyPr anchor="t"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История попкорна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12871" y="1117600"/>
            <a:ext cx="7597942" cy="33987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Индейцы Северной Америки первыми открыли это свойство кукурузы . Они делали из попкорна бусы, браслеты и ожерелья.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53" y="3091598"/>
            <a:ext cx="4151504" cy="29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7" y="3091598"/>
            <a:ext cx="2872374" cy="29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2785" y="2165684"/>
            <a:ext cx="2902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391 год !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6411"/>
            <a:ext cx="8708570" cy="650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1918</Words>
  <Application>WPS Presentation</Application>
  <PresentationFormat>Экран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Arial</vt:lpstr>
      <vt:lpstr>Bookman Old Style</vt:lpstr>
      <vt:lpstr>Calibri</vt:lpstr>
      <vt:lpstr>Times New Roman</vt:lpstr>
      <vt:lpstr>Arial Unicode MS</vt:lpstr>
      <vt:lpstr>Garamond</vt:lpstr>
      <vt:lpstr>Microsoft YaHei</vt:lpstr>
      <vt:lpstr>Arial Unicode MS</vt:lpstr>
      <vt:lpstr>Натуральные материалы</vt:lpstr>
      <vt:lpstr> </vt:lpstr>
      <vt:lpstr>Я выбрала эту тему, потому что узнала, что попкорн делают из кукурузы и захотела выяснить, как это получается.</vt:lpstr>
      <vt:lpstr>Гипотеза: при нагревании зёрна кукурузы «взрываются», значит, в них  есть какое-то вещество</vt:lpstr>
      <vt:lpstr>Цель работы:   выяснить, почему «взрываются» зерна кукурузы.</vt:lpstr>
      <vt:lpstr>Задачи:</vt:lpstr>
      <vt:lpstr>PowerPoint 演示文稿</vt:lpstr>
      <vt:lpstr>История попкорна</vt:lpstr>
      <vt:lpstr>PowerPoint 演示文稿</vt:lpstr>
      <vt:lpstr>PowerPoint 演示文稿</vt:lpstr>
      <vt:lpstr>PowerPoint 演示文稿</vt:lpstr>
      <vt:lpstr>Попкорн  вреден</vt:lpstr>
      <vt:lpstr>Попкорн   полезен</vt:lpstr>
      <vt:lpstr>Почему  же попкорн взрывается?</vt:lpstr>
      <vt:lpstr>PowerPoint 演示文稿</vt:lpstr>
      <vt:lpstr>Выводы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«Почему попкорн взрывается?»</dc:title>
  <dc:creator>Admin</dc:creator>
  <cp:lastModifiedBy>HP</cp:lastModifiedBy>
  <cp:revision>35</cp:revision>
  <dcterms:created xsi:type="dcterms:W3CDTF">2021-03-31T08:53:00Z</dcterms:created>
  <dcterms:modified xsi:type="dcterms:W3CDTF">2024-10-15T16:33:04Z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E363C636B99E4946B95B8B75BF6603A8</vt:lpwstr>
  </property>
  <property fmtid="{D5CDD505-2E9C-101B-9397-08002B2CF9AE}" pid="3" name="KSOProductBuildVer">
    <vt:lpwstr>1049-12.2.0.18586</vt:lpwstr>
  </property>
</Properties>
</file>