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548" autoAdjust="0"/>
  </p:normalViewPr>
  <p:slideViewPr>
    <p:cSldViewPr showGuides="1">
      <p:cViewPr varScale="1">
        <p:scale>
          <a:sx n="105" d="100"/>
          <a:sy n="105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pPr marL="0" lvl="1"/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Игровой </a:t>
            </a:r>
            <a:r>
              <a:rPr lang="ru-RU" b="1" i="1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стретчинг</a:t>
            </a:r>
            <a:r>
              <a:rPr lang="ru-RU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 - </a:t>
            </a:r>
            <a:r>
              <a:rPr lang="ru-RU" i="1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это специально подобранные упражнения на растяжку мышц, проводимые  с детьми в игровой форме</a:t>
            </a:r>
            <a:r>
              <a:rPr lang="ru-RU" b="1" i="1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.</a:t>
            </a:r>
            <a:r>
              <a:rPr lang="ru-RU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  </a:t>
            </a:r>
            <a:endParaRPr lang="ru-RU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/>
              <a:t>упражнение «Книжка»</a:t>
            </a:r>
            <a:endParaRPr lang="ru-R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/>
              <a:t>упражнение «Бабочка»</a:t>
            </a:r>
            <a:endParaRPr lang="ru-R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/>
              <a:t>упражнение «Змея»</a:t>
            </a:r>
            <a:endParaRPr lang="ru-R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/>
              <a:t>упражнение «Рыбка»</a:t>
            </a:r>
            <a:endParaRPr lang="ru-R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/>
              <a:t>завершающий этап.</a:t>
            </a:r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Задачи </a:t>
            </a:r>
            <a:r>
              <a:rPr lang="ru-RU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стретчинга: </a:t>
            </a:r>
            <a:r>
              <a:rPr lang="ru-RU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Развитие физических и психических качеств. Создание условий для положительного </a:t>
            </a:r>
            <a:endParaRPr lang="ru-RU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    </a:t>
            </a:r>
            <a:r>
              <a:rPr lang="ru-RU" dirty="0" err="1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психоэмоционального</a:t>
            </a:r>
            <a:r>
              <a:rPr lang="ru-RU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состояния детей, </a:t>
            </a:r>
            <a:endParaRPr lang="ru-RU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dirty="0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  <a:sym typeface="+mn-ea"/>
              </a:rPr>
              <a:t>Основные принципы выполнения упражнений игрового стретчинга: наглядность, доступность, систематичность, закрепление навыков.</a:t>
            </a:r>
            <a:br>
              <a:rPr lang="ru-RU" dirty="0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  <a:sym typeface="+mn-ea"/>
              </a:rPr>
            </a:br>
            <a:r>
              <a:rPr lang="ru-RU" dirty="0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  <a:sym typeface="+mn-ea"/>
              </a:rPr>
              <a:t> </a:t>
            </a:r>
            <a:br>
              <a:rPr lang="ru-RU" dirty="0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  <a:sym typeface="+mn-ea"/>
              </a:rPr>
            </a:br>
            <a:r>
              <a:rPr lang="ru-RU" dirty="0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  <a:sym typeface="+mn-ea"/>
              </a:rPr>
              <a:t>                   упражнений игрового </a:t>
            </a:r>
            <a:r>
              <a:rPr lang="ru-RU" dirty="0" err="1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  <a:sym typeface="+mn-ea"/>
              </a:rPr>
              <a:t>стретчинга</a:t>
            </a:r>
            <a:r>
              <a:rPr lang="ru-RU" dirty="0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  <a:sym typeface="+mn-ea"/>
              </a:rPr>
              <a:t>:</a:t>
            </a:r>
            <a:br>
              <a:rPr lang="ru-RU" dirty="0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  <a:sym typeface="+mn-ea"/>
              </a:rPr>
            </a:br>
            <a:endParaRPr lang="ru-RU" dirty="0">
              <a:solidFill>
                <a:srgbClr val="7030A0"/>
              </a:solidFill>
            </a:endParaRPr>
          </a:p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/>
              <a:t>первая часть занятия.</a:t>
            </a:r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/>
              <a:t>основная часть занятия.</a:t>
            </a:r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/>
              <a:t>упражнение «Солнышко».</a:t>
            </a:r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/>
              <a:t>солнышко</a:t>
            </a:r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/>
              <a:t>упражнение «Дуб»</a:t>
            </a:r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/>
              <a:t>упражнение «Ходьба»</a:t>
            </a:r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972234" cy="3286148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</a:rPr>
              <a:t>Оздоровительная технология игрового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стретчинга</a:t>
            </a:r>
            <a:r>
              <a:rPr lang="ru-RU" sz="4400" b="1" i="1" dirty="0" smtClean="0">
                <a:solidFill>
                  <a:srgbClr val="FFFF00"/>
                </a:solidFill>
              </a:rPr>
              <a:t> с детьми старшего дошкольного возраста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6400800" cy="928694"/>
          </a:xfrm>
        </p:spPr>
        <p:txBody>
          <a:bodyPr>
            <a:normAutofit fontScale="90000"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высшей квалификационной категории :</a:t>
            </a:r>
            <a:r>
              <a:rPr lang="ru-RU" dirty="0" err="1" smtClean="0">
                <a:solidFill>
                  <a:schemeClr val="tx1"/>
                </a:solidFill>
              </a:rPr>
              <a:t>Ускова</a:t>
            </a:r>
            <a:r>
              <a:rPr lang="ru-RU" dirty="0" smtClean="0">
                <a:solidFill>
                  <a:schemeClr val="tx1"/>
                </a:solidFill>
              </a:rPr>
              <a:t> М.А.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Посмотрела девочка на дерево и пошла дальше.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3"/>
            <a:ext cx="7715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Упражнение « Ходьба»</a:t>
            </a: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Предупреждает развитие плоскостопия, способствует развитию подвижности суставов ног, улучшению осанки.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И.п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.-  сесть в позу прямого угла, ноги вместе, носки вытянуты, руки в упоре сзади - высокий упор. Попеременно тянуть носки на себя, придерживаясь ритма музыки. Дыхание произвольное.)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C:\Users\HP\Desktop\IMG_20230209_15493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28860" y="3929066"/>
            <a:ext cx="407196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Дошла девочка до калитки, открыла ее и оказалась на лугу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14488"/>
            <a:ext cx="71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Упражнение « Книжка»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И.п.: сесть в позу прямого угла (ноги вытянуты), руки</a:t>
            </a: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подняты вверх, ладонями вперёд.</a:t>
            </a: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не сгибая ног, нагнуться вперёд, стараясь коснуться</a:t>
            </a: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руками пальцев ног. Задержаться нужное время.</a:t>
            </a: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. вернуться в и.п.</a:t>
            </a: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Дыхание: вдох во 2-й фазе, выдох в 1-й.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Подошла девочка к цветам, а они вдруг ожили и полетели в разные стороны,  да –это были прекрасные бабочки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800105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Упражнение  « Бабочки»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Усиливает внутриполостное давление, что оказывает сильное воздействие на органы брюшной полости. Создавая общее напряжение в ногах и бедрах, стимулирует действие подкожных нервов.</a:t>
            </a:r>
            <a:b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(И.п. – сесть в позу прямого угла,  согнуть ноги в коленях, соединить стопы. Колени развести. Руками обхватить стопы ног, спина прямая. Опустить развернутые колени до пола. Задержаться нужное время. Поднять колени с пола. Дыхание произвольное,  движения динамичные.)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HP\Desktop\IMG_20230209_15513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57422" y="4000504"/>
            <a:ext cx="4286280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1285884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</a:t>
            </a:r>
            <a:r>
              <a:rPr lang="ru-RU" sz="1800" b="1" i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успела девочка полюбоваться бабочками, как вдруг откуда-то сбоку услышала шипение, по дорожке ползла змея, она тоже хотела погреться на </a:t>
            </a:r>
            <a:r>
              <a:rPr lang="ru-RU" sz="1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солнышке.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« Змея»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И.п. – лечь на живот, ноги вместе, руки в упоре возле груди на полу. Медленно поднимаясь на руках, поднять сначала голову, затем грудь. Прогнуться, насколько возможно, не очень сильно запрокидывая голову назад. Живот лежит на полу.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Задержаться нужное время. Медленно вернуться в исходное положение. Вдох в первой фазе, выдох во второй.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HP\Desktop\IMG_20230209_15524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14480" y="3786190"/>
            <a:ext cx="4214842" cy="2890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42048" cy="857256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Испугалась девочка змеи и побежала от нее подальше от луга к пруду. А в  прозрачном пруду плавали красивые  рыбки.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57298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Упражнение «Рыбка»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Повышает внутриполостное давление, улучшает нервную проводимость, мозговую деятельность.( И.п. – лечь на живот, ноги чуть развести в стороны, руки лежат впереди ладонями вниз. На вдохе – вытянуть ноги и напрячь мышцы ягодиц, на выдохе - оторвать от пола ноги и руки, не сгибая колен. Голова и ноги должны находиться на одном уровне.)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HP\Desktop\IMG_20230209_15542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43042" y="3357562"/>
            <a:ext cx="528320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0869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Полюбовавшись рыбками,  девочка побежала домой.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857364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Завершающий этап</a:t>
            </a:r>
            <a:endParaRPr lang="ru-RU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Проводится специальная игра для восстановления дыхания, например, пальчиковая гимнастика или игра на внимание. Здесь важно привести организм детей в спокойное состояние.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58902"/>
            <a:ext cx="67866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4958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Игровой </a:t>
            </a:r>
            <a:r>
              <a:rPr lang="ru-RU" sz="2400" b="1" i="1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стретчинг</a:t>
            </a: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 </a:t>
            </a:r>
            <a:r>
              <a:rPr lang="ru-RU" sz="2400" i="1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специально подобранные упражнения на растяжку мышц, проводимые  с детьми в игровой форме</a:t>
            </a:r>
            <a:r>
              <a:rPr lang="ru-RU" sz="2400" b="1" i="1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4958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495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Благодаря </a:t>
            </a:r>
            <a:r>
              <a:rPr lang="ru-RU" sz="2400" dirty="0" err="1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стретчингу</a:t>
            </a: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увеличивается подвижность   </a:t>
            </a: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495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-суставов, мышцы становятся более эластичными и  </a:t>
            </a: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495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-гибкими, дольше сохраняют работоспособность. </a:t>
            </a: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4958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495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Стретчинг</a:t>
            </a: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повышает общую двигательную  </a:t>
            </a: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495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активность.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928710"/>
          </a:xfrm>
        </p:spPr>
        <p:txBody>
          <a:bodyPr/>
          <a:lstStyle/>
          <a:p>
            <a:r>
              <a:rPr lang="ru-RU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400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стретчинга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214554"/>
            <a:ext cx="721523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физических качеств: мышечной  </a:t>
            </a: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силы, ловкости, выносливости, гибкости.</a:t>
            </a: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Развитие психических качеств: внимание, </a:t>
            </a: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воображение, умственные способности.</a:t>
            </a: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Создание условий для положительного </a:t>
            </a: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2400" dirty="0" err="1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психоэмоционального</a:t>
            </a: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состояния детей, </a:t>
            </a: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2400" dirty="0" err="1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раскрепощённости</a:t>
            </a:r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творчества в движении.</a:t>
            </a: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solidFill>
                <a:srgbClr val="211E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65886"/>
          </a:xfrm>
        </p:spPr>
        <p:txBody>
          <a:bodyPr>
            <a:normAutofit fontScale="90000"/>
          </a:bodyPr>
          <a:lstStyle/>
          <a:p>
            <a:br>
              <a:rPr lang="ru-RU" sz="2000" dirty="0" smtClean="0">
                <a:solidFill>
                  <a:srgbClr val="0070C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</a:br>
            <a:r>
              <a:rPr lang="ru-RU" sz="2000" dirty="0" smtClean="0">
                <a:solidFill>
                  <a:srgbClr val="0070C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                   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Основные принципы выполнения</a:t>
            </a:r>
            <a:br>
              <a:rPr lang="ru-RU" sz="2200" dirty="0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</a:br>
            <a:r>
              <a:rPr lang="ru-RU" sz="2200" dirty="0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 </a:t>
            </a:r>
            <a:br>
              <a:rPr lang="ru-RU" sz="2200" dirty="0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</a:br>
            <a:r>
              <a:rPr lang="ru-RU" sz="2200" dirty="0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                   упражнений игрового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стретчинга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:</a:t>
            </a:r>
            <a:br>
              <a:rPr lang="ru-RU" sz="2200" dirty="0" smtClean="0">
                <a:solidFill>
                  <a:srgbClr val="7030A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928802"/>
            <a:ext cx="7429552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8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 smtClean="0"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Наглядность</a:t>
            </a:r>
            <a:r>
              <a:rPr lang="ru-RU" sz="2000" dirty="0" smtClean="0"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. Показ физических упражнений, образный  </a:t>
            </a:r>
            <a:endParaRPr lang="ru-RU" sz="2000" dirty="0" smtClean="0">
              <a:latin typeface="Arial" panose="020B0604020202020204"/>
              <a:ea typeface="Times New Roman" panose="02020603050405020304"/>
              <a:cs typeface="Times New Roman" panose="02020603050405020304"/>
            </a:endParaRPr>
          </a:p>
          <a:p>
            <a:pPr lvl="0">
              <a:lnSpc>
                <a:spcPts val="1680"/>
              </a:lnSpc>
              <a:tabLst>
                <a:tab pos="457200" algn="l"/>
              </a:tabLst>
            </a:pPr>
            <a:r>
              <a:rPr lang="ru-RU" sz="2000" dirty="0" smtClean="0"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      рассказ. Показывает упражнение я или подготовленный   </a:t>
            </a:r>
            <a:endParaRPr lang="ru-RU" sz="2000" dirty="0" smtClean="0">
              <a:latin typeface="Arial" panose="020B0604020202020204"/>
              <a:ea typeface="Times New Roman" panose="02020603050405020304"/>
              <a:cs typeface="Times New Roman" panose="02020603050405020304"/>
            </a:endParaRPr>
          </a:p>
          <a:p>
            <a:pPr lvl="0">
              <a:lnSpc>
                <a:spcPts val="1680"/>
              </a:lnSpc>
              <a:tabLst>
                <a:tab pos="457200" algn="l"/>
              </a:tabLst>
            </a:pPr>
            <a:r>
              <a:rPr lang="ru-RU" sz="2000" dirty="0" smtClean="0"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      мною ребёнок.</a:t>
            </a:r>
            <a:endParaRPr lang="ru-RU" sz="2000" dirty="0" smtClean="0">
              <a:latin typeface="Arial" panose="020B0604020202020204"/>
              <a:ea typeface="Times New Roman" panose="02020603050405020304"/>
              <a:cs typeface="Times New Roman" panose="02020603050405020304"/>
            </a:endParaRPr>
          </a:p>
          <a:p>
            <a:pPr lvl="0">
              <a:lnSpc>
                <a:spcPts val="1680"/>
              </a:lnSpc>
              <a:tabLst>
                <a:tab pos="457200" algn="l"/>
              </a:tabLst>
            </a:pPr>
            <a:endParaRPr lang="ru-RU" sz="2000" dirty="0" smtClean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dirty="0" smtClean="0"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2000" b="1" dirty="0" smtClean="0"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Доступность</a:t>
            </a:r>
            <a:r>
              <a:rPr lang="ru-RU" sz="2000" dirty="0" smtClean="0"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. Обучение упражнениям от простого к сложному, от известного к неизвестному. Многие упражнения детям  знакомы, но под другими названиями и выполняются в более  медленном темпе</a:t>
            </a:r>
            <a:endParaRPr lang="ru-RU" sz="2000" dirty="0" smtClean="0">
              <a:latin typeface="Arial" panose="020B0604020202020204"/>
              <a:ea typeface="Times New Roman" panose="02020603050405020304"/>
              <a:cs typeface="Times New Roman" panose="02020603050405020304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 smtClean="0"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Систематичность. </a:t>
            </a:r>
            <a:r>
              <a:rPr lang="ru-RU" sz="2000" dirty="0" smtClean="0"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Регулярность, постепенное повышение нагрузки, увеличение количества упражнений.</a:t>
            </a:r>
            <a:endParaRPr lang="ru-RU" sz="2000" dirty="0" smtClean="0">
              <a:latin typeface="Arial" panose="020B0604020202020204"/>
              <a:ea typeface="Times New Roman" panose="02020603050405020304"/>
              <a:cs typeface="Times New Roman" panose="02020603050405020304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2000" dirty="0" smtClean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Arial" panose="020B0604020202020204"/>
                <a:ea typeface="Times New Roman" panose="02020603050405020304"/>
              </a:rPr>
              <a:t>Закрепление навыков</a:t>
            </a:r>
            <a:r>
              <a:rPr lang="ru-RU" sz="2000" dirty="0" smtClean="0">
                <a:latin typeface="Arial" panose="020B0604020202020204"/>
                <a:ea typeface="Times New Roman" panose="02020603050405020304"/>
              </a:rPr>
              <a:t>. Многократное выполнение      упражнений, умение выполнять их самостоятельно, вне занятий</a:t>
            </a:r>
            <a:endParaRPr lang="ru-RU" sz="2000" dirty="0" smtClean="0">
              <a:latin typeface="Arial" panose="020B0604020202020204"/>
              <a:ea typeface="Times New Roman" panose="02020603050405020304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000" dirty="0" smtClean="0">
              <a:latin typeface="Arial" panose="020B06040202020202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проходят занятия игрового </a:t>
            </a:r>
            <a:br>
              <a:rPr lang="ru-RU" sz="2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стретчинга</a:t>
            </a:r>
            <a:r>
              <a:rPr lang="ru-RU" sz="2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14488"/>
            <a:ext cx="7072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первой (вводной) части занятия</a:t>
            </a:r>
            <a:r>
              <a:rPr lang="ru-RU" sz="28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проходит разогрев мышц, подготовка организма к работе.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Дети выполняют упражнения в различных видах   ходьбы, бега, прыжков, для укрепления свода стопы, координации движений, ориентации в пространстве, развития внимания.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второй (основной) части переходим  к      </a:t>
            </a:r>
            <a:r>
              <a:rPr lang="ru-RU" sz="2400" dirty="0" err="1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стретчингу</a:t>
            </a:r>
            <a:r>
              <a:rPr lang="ru-RU" sz="2400" dirty="0" smtClean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ru-RU" sz="2400" dirty="0" smtClean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14422"/>
            <a:ext cx="7143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143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Сегодня я расскажу вам про одну девочку:</a:t>
            </a:r>
            <a:endParaRPr lang="ru-RU" sz="2000" b="1" dirty="0" smtClean="0">
              <a:ln w="1143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143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Жила-была на свете маленькая девочка и вот однажды, когда наступило лето, родители отвезли ее в гости к бабушке в деревню.</a:t>
            </a:r>
            <a:endParaRPr lang="ru-RU" sz="2000" b="1" dirty="0" smtClean="0">
              <a:ln w="1143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143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Проснувшись, девочка вышла во двор (ходьба по залу друг за другом), под ногами у нее была травка ( </a:t>
            </a:r>
            <a:r>
              <a:rPr lang="ru-RU" sz="2000" b="1" dirty="0" smtClean="0">
                <a:ln w="1143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ходьба с высоко поднятыми коленями, руки на поясе), </a:t>
            </a:r>
            <a:r>
              <a:rPr lang="ru-RU" sz="2000" b="1" dirty="0" smtClean="0">
                <a:ln w="1143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потом она пошла по узенькой тропинке </a:t>
            </a:r>
            <a:r>
              <a:rPr lang="ru-RU" sz="2000" b="1" dirty="0" smtClean="0">
                <a:ln w="1143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(ходьба на носках, руки в стороны),  </a:t>
            </a:r>
            <a:r>
              <a:rPr lang="ru-RU" sz="2000" b="1" dirty="0" smtClean="0">
                <a:ln w="1143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рассматривая верхушки высоких деревьев </a:t>
            </a:r>
            <a:r>
              <a:rPr lang="ru-RU" sz="2000" b="1" dirty="0" smtClean="0">
                <a:ln w="1143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(ходьба спиной вперед, руки сзади).</a:t>
            </a:r>
            <a:r>
              <a:rPr lang="ru-RU" sz="2000" b="1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n w="1143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Потом ей захотелось побегать и она побежала по дорожкам</a:t>
            </a:r>
            <a:endParaRPr lang="ru-RU" sz="2000" b="1" dirty="0" smtClean="0">
              <a:ln w="1143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n w="1143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легкий бег по залу). </a:t>
            </a:r>
            <a:endParaRPr lang="ru-RU" sz="2000" b="1" dirty="0" smtClean="0">
              <a:ln w="11430"/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143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Бегала-бегала девочка по огороду и обратила внимание, что какой сегодня солнечный день подняла голову вверх и увидела яркое, красивое солнышко.</a:t>
            </a:r>
            <a:endParaRPr lang="ru-RU" sz="2000" b="1" dirty="0">
              <a:ln w="1143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42048" cy="7858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«Солнышко</a:t>
            </a:r>
            <a:r>
              <a:rPr lang="ru-RU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49"/>
            <a:ext cx="778674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Упражнение «Солнышко» - помогает растянуть боковые мышцы туловища, сохраняет гибкость позвоночника, подвижность тазобедренных суставов.</a:t>
            </a:r>
            <a:endParaRPr lang="ru-RU" sz="2000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     И.П. – широкая стойка, правая стопа развёрнута наружу, руки в стороны.</a:t>
            </a:r>
            <a:endParaRPr lang="ru-RU" sz="2000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   1- 4 - на выдохе наклоняться вправо, пока правая рука не коснётся пола, левая рука вытянута  вверх;</a:t>
            </a:r>
            <a:endParaRPr lang="ru-RU" sz="2000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    5-8- стоять в наклоне;</a:t>
            </a:r>
            <a:endParaRPr lang="ru-RU" sz="2000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    9-12- медленно выпрямиться.</a:t>
            </a:r>
            <a:endParaRPr lang="ru-RU" sz="2000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    То же в другую сторону.</a:t>
            </a:r>
            <a:endParaRPr lang="ru-RU" sz="2000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    По 2 раза в каждую сторону.</a:t>
            </a:r>
            <a:endParaRPr lang="ru-RU" sz="2000" dirty="0"/>
          </a:p>
        </p:txBody>
      </p:sp>
      <p:pic>
        <p:nvPicPr>
          <p:cNvPr id="1030" name="Picture 6" descr="C:\Users\HP\Desktop\IMG_20230209_15465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93405" y="4077072"/>
            <a:ext cx="3641628" cy="240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www.alpha-omega.su/_si/1/87667767.gif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0"/>
            <a:ext cx="1669864" cy="1533825"/>
          </a:xfrm>
          <a:prstGeom prst="rect">
            <a:avLst/>
          </a:prstGeom>
          <a:noFill/>
        </p:spPr>
      </p:pic>
      <p:pic>
        <p:nvPicPr>
          <p:cNvPr id="4" name="Picture 5" descr="http://img-fotki.yandex.ru/get/4132/47407354.aee/0_114993_a8a429a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14818"/>
            <a:ext cx="2871200" cy="23755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285992"/>
            <a:ext cx="5857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Полюбовалась девочка </a:t>
            </a:r>
            <a:r>
              <a:rPr lang="ru-RU" sz="2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солнышком </a:t>
            </a:r>
            <a:endParaRPr lang="ru-RU" sz="2400" b="1" i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пошла дальше и тут она увидела</a:t>
            </a:r>
            <a:endParaRPr lang="ru-RU" sz="24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высокое, большое дерево. </a:t>
            </a:r>
            <a:endParaRPr lang="ru-RU" sz="24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был - </a:t>
            </a:r>
            <a:r>
              <a:rPr lang="ru-RU" sz="2400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дуб</a:t>
            </a: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у него были </a:t>
            </a:r>
            <a:endParaRPr lang="ru-RU" sz="24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красивые, зеленые </a:t>
            </a:r>
            <a:r>
              <a:rPr lang="ru-RU" sz="2400" b="1" i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листики.</a:t>
            </a:r>
            <a:endParaRPr lang="ru-RU" sz="2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«ДУБ»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643051"/>
            <a:ext cx="8143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entury Schoolbook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Дуб»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- укрепляем мышцы спины, ног.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И.П. – широкая стойка, стопы параллельно, руки опущены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вдоль туловища.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1- 2 - поднять руки вверх ладонями друг к другу;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3-4 -  полу присед, ноги крепко упираются в пол;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5-8- стоять в полу приседе;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9-12 -  И.П.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Повторить 4 раза.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/>
          </a:p>
        </p:txBody>
      </p:sp>
      <p:pic>
        <p:nvPicPr>
          <p:cNvPr id="3074" name="Picture 2" descr="C:\Users\HP\Desktop\IMG_20230209_15482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14744" y="3571876"/>
            <a:ext cx="3925878" cy="310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5754</Words>
  <Application>WPS Presentation</Application>
  <PresentationFormat>Экран (4:3)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Wingdings 2</vt:lpstr>
      <vt:lpstr>Wingdings</vt:lpstr>
      <vt:lpstr>Times New Roman</vt:lpstr>
      <vt:lpstr>Arial</vt:lpstr>
      <vt:lpstr>Times New Roman</vt:lpstr>
      <vt:lpstr>Calibri</vt:lpstr>
      <vt:lpstr>Century Schoolbook</vt:lpstr>
      <vt:lpstr>Century</vt:lpstr>
      <vt:lpstr>Trebuchet MS</vt:lpstr>
      <vt:lpstr>Microsoft YaHei</vt:lpstr>
      <vt:lpstr>Arial Unicode MS</vt:lpstr>
      <vt:lpstr>Calibri</vt:lpstr>
      <vt:lpstr>Изящная</vt:lpstr>
      <vt:lpstr>Оздоровительная технология игрового стретчинга с детьми старшего дошкольного возраста</vt:lpstr>
      <vt:lpstr>PowerPoint 演示文稿</vt:lpstr>
      <vt:lpstr>      Задачи стретчинга</vt:lpstr>
      <vt:lpstr>                     Основные принципы выполнения                      упражнений игрового стретчинга: </vt:lpstr>
      <vt:lpstr>Как проходят занятия игрового  стретчинга? </vt:lpstr>
      <vt:lpstr>Во второй (основной) части переходим  к      стретчингу.   </vt:lpstr>
      <vt:lpstr>Упражнение «Солнышко»</vt:lpstr>
      <vt:lpstr>PowerPoint 演示文稿</vt:lpstr>
      <vt:lpstr>     Упражнение «ДУБ»</vt:lpstr>
      <vt:lpstr>Посмотрела девочка на дерево и пошла дальше.</vt:lpstr>
      <vt:lpstr>Дошла девочка до калитки, открыла ее и оказалась на лугу </vt:lpstr>
      <vt:lpstr>Подошла девочка к цветам, а они вдруг ожили и полетели в разные стороны,  да –это были прекрасные бабочки</vt:lpstr>
      <vt:lpstr>Не успела девочка полюбоваться бабочками, как вдруг откуда-то сбоку услышала шипение, по дорожке ползла змея, она тоже хотела погреться на солнышке.  </vt:lpstr>
      <vt:lpstr>Испугалась девочка змеи и побежала от нее подальше от луга к пруду. А в  прозрачном пруду плавали красивые  рыбки.</vt:lpstr>
      <vt:lpstr>Полюбовавшись рыбками,  девочка побежала домой.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«Оздоровительная технология игрового стрейчинга с детьми старшего дошкольного возраста</dc:title>
  <dc:creator>HP</dc:creator>
  <cp:lastModifiedBy>HP</cp:lastModifiedBy>
  <cp:revision>15</cp:revision>
  <dcterms:created xsi:type="dcterms:W3CDTF">2023-02-05T16:43:00Z</dcterms:created>
  <dcterms:modified xsi:type="dcterms:W3CDTF">2024-03-28T16:19:07Z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DA9EAFC340AE4726A6A3C00719E6B4B5_12</vt:lpwstr>
  </property>
  <property fmtid="{D5CDD505-2E9C-101B-9397-08002B2CF9AE}" pid="3" name="KSOProductBuildVer">
    <vt:lpwstr>1049-12.2.0.13489</vt:lpwstr>
  </property>
</Properties>
</file>